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5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03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0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CA834-B28E-466B-99B8-BC610D6D3A7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237667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45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6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07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55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49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8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34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0177-BEDE-4447-9A82-FC3B9439A86F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5AAA-196C-4C52-86C5-D55AF02D6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eizerskroon.net/images/groot/groothome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Snijbloemen 20 stuks </a:t>
            </a:r>
            <a:r>
              <a:rPr lang="nl-NL" dirty="0" err="1" smtClean="0"/>
              <a:t>niv</a:t>
            </a:r>
            <a:r>
              <a:rPr lang="nl-NL" dirty="0" smtClean="0"/>
              <a:t> </a:t>
            </a:r>
            <a:r>
              <a:rPr lang="nl-NL" dirty="0" smtClean="0"/>
              <a:t>3 en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Periode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01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Crocosmia cultivars</a:t>
            </a:r>
          </a:p>
        </p:txBody>
      </p:sp>
      <p:pic>
        <p:nvPicPr>
          <p:cNvPr id="34819" name="Picture 3" descr="crocos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557339"/>
            <a:ext cx="40592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20637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montbretia</a:t>
            </a:r>
            <a:endParaRPr lang="nl-NL" altLang="nl-NL" sz="2400"/>
          </a:p>
        </p:txBody>
      </p:sp>
      <p:sp>
        <p:nvSpPr>
          <p:cNvPr id="627717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IRIDACEAE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627718" name="Text Box 6"/>
          <p:cNvSpPr txBox="1">
            <a:spLocks noChangeArrowheads="1"/>
          </p:cNvSpPr>
          <p:nvPr/>
        </p:nvSpPr>
        <p:spPr bwMode="auto">
          <a:xfrm>
            <a:off x="43672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34823" name="Picture 1032" descr="Crocosmi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484314"/>
            <a:ext cx="2979737" cy="416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6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6" grpId="0" autoUpdateAnimBg="0"/>
      <p:bldP spid="627717" grpId="0" autoUpdateAnimBg="0"/>
      <p:bldP spid="6277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Cynara </a:t>
            </a:r>
          </a:p>
        </p:txBody>
      </p:sp>
      <p:pic>
        <p:nvPicPr>
          <p:cNvPr id="38915" name="Picture 1036" descr="i-artichok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3201989"/>
            <a:ext cx="2209800" cy="167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3" descr="cyna_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700214"/>
            <a:ext cx="30067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26400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artisjok</a:t>
            </a:r>
            <a:endParaRPr lang="nl-NL" altLang="nl-NL" sz="2400"/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35036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oude plantennaam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ASTERACEAE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38920" name="Picture 1039" descr="greenglobe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700214"/>
            <a:ext cx="3014662" cy="371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4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utoUpdateAnimBg="0"/>
      <p:bldP spid="436228" grpId="0" autoUpdateAnimBg="0"/>
      <p:bldP spid="436229" grpId="0" autoUpdateAnimBg="0"/>
      <p:bldP spid="4362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Dianthus barbatus</a:t>
            </a:r>
          </a:p>
        </p:txBody>
      </p:sp>
      <p:pic>
        <p:nvPicPr>
          <p:cNvPr id="41987" name="Picture 3" descr="sweet_will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125539"/>
            <a:ext cx="568801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6400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duizendschoon</a:t>
            </a:r>
            <a:endParaRPr lang="nl-NL" altLang="nl-NL" sz="2400"/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4008438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gebaard</a:t>
            </a:r>
          </a:p>
        </p:txBody>
      </p: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CARYOPHYLLACEAE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8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utoUpdateAnimBg="0"/>
      <p:bldP spid="527364" grpId="0" autoUpdateAnimBg="0"/>
      <p:bldP spid="527365" grpId="0" autoUpdateAnimBg="0"/>
      <p:bldP spid="5273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Eremurus </a:t>
            </a:r>
          </a:p>
        </p:txBody>
      </p:sp>
      <p:pic>
        <p:nvPicPr>
          <p:cNvPr id="44035" name="Picture 1027" descr="Eremurus_stenophyll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96976"/>
            <a:ext cx="6858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8" name="Text Box 1028"/>
          <p:cNvSpPr txBox="1">
            <a:spLocks noChangeArrowheads="1"/>
          </p:cNvSpPr>
          <p:nvPr/>
        </p:nvSpPr>
        <p:spPr bwMode="auto">
          <a:xfrm>
            <a:off x="2566988" y="58769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naald van Cleopatra</a:t>
            </a:r>
            <a:endParaRPr lang="nl-NL" altLang="nl-NL" sz="2400"/>
          </a:p>
        </p:txBody>
      </p:sp>
      <p:sp>
        <p:nvSpPr>
          <p:cNvPr id="415749" name="Text Box 1029"/>
          <p:cNvSpPr txBox="1">
            <a:spLocks noChangeArrowheads="1"/>
          </p:cNvSpPr>
          <p:nvPr/>
        </p:nvSpPr>
        <p:spPr bwMode="auto">
          <a:xfrm>
            <a:off x="4583113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smal, dunbladig</a:t>
            </a:r>
          </a:p>
        </p:txBody>
      </p:sp>
      <p:sp>
        <p:nvSpPr>
          <p:cNvPr id="415750" name="Text Box 1030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ASPHODELACEAE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7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autoUpdateAnimBg="0"/>
      <p:bldP spid="415748" grpId="0" autoUpdateAnimBg="0"/>
      <p:bldP spid="415749" grpId="0" autoUpdateAnimBg="0"/>
      <p:bldP spid="4157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40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Kniphofia cultivars</a:t>
            </a:r>
          </a:p>
        </p:txBody>
      </p:sp>
      <p:pic>
        <p:nvPicPr>
          <p:cNvPr id="12291" name="Picture 1041" descr="Kniphofia%20uvaria%20Schopf-Fackellilie%2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700213"/>
            <a:ext cx="30861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32" name="Text Box 1028"/>
          <p:cNvSpPr txBox="1">
            <a:spLocks noChangeArrowheads="1"/>
          </p:cNvSpPr>
          <p:nvPr/>
        </p:nvSpPr>
        <p:spPr bwMode="auto">
          <a:xfrm>
            <a:off x="24955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vuurpijl</a:t>
            </a:r>
            <a:endParaRPr lang="nl-NL" altLang="nl-NL" sz="2400"/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rgbClr val="FF6600"/>
              </a:solidFill>
            </a:endParaRPr>
          </a:p>
        </p:txBody>
      </p:sp>
      <p:sp>
        <p:nvSpPr>
          <p:cNvPr id="841734" name="Text Box 1030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ASPHODELACEAE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841735" name="Text Box 1031"/>
          <p:cNvSpPr txBox="1">
            <a:spLocks noChangeArrowheads="1"/>
          </p:cNvSpPr>
          <p:nvPr/>
        </p:nvSpPr>
        <p:spPr bwMode="auto">
          <a:xfrm>
            <a:off x="227965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12296" name="Picture 1044" descr="kniphofia-gen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700213"/>
            <a:ext cx="35242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0" grpId="0" autoUpdateAnimBg="0"/>
      <p:bldP spid="841732" grpId="0" autoUpdateAnimBg="0"/>
      <p:bldP spid="841734" grpId="0" autoUpdateAnimBg="0"/>
      <p:bldP spid="8417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Matthiola incana</a:t>
            </a:r>
          </a:p>
        </p:txBody>
      </p:sp>
      <p:pic>
        <p:nvPicPr>
          <p:cNvPr id="25603" name="Picture 1036" descr="Matthiola%20inc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773238"/>
            <a:ext cx="28940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6404" name="Text Box 1028"/>
          <p:cNvSpPr txBox="1">
            <a:spLocks noChangeArrowheads="1"/>
          </p:cNvSpPr>
          <p:nvPr/>
        </p:nvSpPr>
        <p:spPr bwMode="auto">
          <a:xfrm>
            <a:off x="300037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violier</a:t>
            </a:r>
            <a:endParaRPr lang="nl-NL" altLang="nl-NL" sz="2400"/>
          </a:p>
        </p:txBody>
      </p:sp>
      <p:sp>
        <p:nvSpPr>
          <p:cNvPr id="486405" name="Text Box 1029"/>
          <p:cNvSpPr txBox="1">
            <a:spLocks noChangeArrowheads="1"/>
          </p:cNvSpPr>
          <p:nvPr/>
        </p:nvSpPr>
        <p:spPr bwMode="auto">
          <a:xfrm>
            <a:off x="24955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grijs</a:t>
            </a:r>
          </a:p>
        </p:txBody>
      </p:sp>
      <p:sp>
        <p:nvSpPr>
          <p:cNvPr id="486406" name="Text Box 1030"/>
          <p:cNvSpPr txBox="1">
            <a:spLocks noChangeArrowheads="1"/>
          </p:cNvSpPr>
          <p:nvPr/>
        </p:nvSpPr>
        <p:spPr bwMode="auto">
          <a:xfrm>
            <a:off x="2057400" y="1127126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BRASSICACEAE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5607" name="Picture 1039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773239"/>
            <a:ext cx="3916362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utoUpdateAnimBg="0"/>
      <p:bldP spid="486404" grpId="0" autoUpdateAnimBg="0"/>
      <p:bldP spid="486405" grpId="0" autoUpdateAnimBg="0"/>
      <p:bldP spid="4864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Mentha cultivars</a:t>
            </a:r>
          </a:p>
        </p:txBody>
      </p:sp>
      <p:pic>
        <p:nvPicPr>
          <p:cNvPr id="26627" name="Picture 1032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844675"/>
            <a:ext cx="3671887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2640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Munt </a:t>
            </a:r>
            <a:endParaRPr lang="nl-NL" altLang="nl-NL" sz="2400"/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2566988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26630" name="Picture 1037" descr="bbh_htm_uti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844675"/>
            <a:ext cx="37084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722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utoUpdateAnimBg="0"/>
      <p:bldP spid="694276" grpId="0" autoUpdateAnimBg="0"/>
      <p:bldP spid="6942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Ornithogalum thyrsoides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zuidenwindlelie</a:t>
            </a:r>
          </a:p>
        </p:txBody>
      </p: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pluimvormig, vogelmelk</a:t>
            </a:r>
          </a:p>
        </p:txBody>
      </p:sp>
      <p:pic>
        <p:nvPicPr>
          <p:cNvPr id="35845" name="Picture 8" descr="O_thyrs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57339"/>
            <a:ext cx="39338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9" y="1358901"/>
            <a:ext cx="3273425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6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2" grpId="0" autoUpdateAnimBg="0"/>
      <p:bldP spid="6266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Phlox 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232400" y="1268413"/>
          <a:ext cx="38925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afbeelding" r:id="rId3" imgW="3533333" imgH="4819048" progId="Paint.Picture">
                  <p:embed/>
                </p:oleObj>
              </mc:Choice>
              <mc:Fallback>
                <p:oleObj name="Bitmapafbeelding" r:id="rId3" imgW="3533333" imgH="4819048" progId="Paint.Picture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1268413"/>
                        <a:ext cx="389255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vlambloem</a:t>
            </a:r>
            <a:endParaRPr lang="nl-NL" altLang="nl-NL" sz="2400"/>
          </a:p>
        </p:txBody>
      </p:sp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pluimvormig</a:t>
            </a:r>
          </a:p>
        </p:txBody>
      </p:sp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POLEMONIACEAE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068" grpId="0" autoUpdateAnimBg="0"/>
      <p:bldP spid="728069" grpId="0" autoUpdateAnimBg="0"/>
      <p:bldP spid="7280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Polianthus tuberosa</a:t>
            </a:r>
          </a:p>
        </p:txBody>
      </p:sp>
      <p:pic>
        <p:nvPicPr>
          <p:cNvPr id="46083" name="Picture 1027" descr="image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268413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28" descr="7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4"/>
            <a:ext cx="39243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Text Box 1029"/>
          <p:cNvSpPr txBox="1">
            <a:spLocks noChangeArrowheads="1"/>
          </p:cNvSpPr>
          <p:nvPr/>
        </p:nvSpPr>
        <p:spPr bwMode="auto">
          <a:xfrm>
            <a:off x="30718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tuberosa</a:t>
            </a:r>
            <a:endParaRPr lang="nl-NL" altLang="nl-NL" sz="2400"/>
          </a:p>
        </p:txBody>
      </p:sp>
      <p:sp>
        <p:nvSpPr>
          <p:cNvPr id="321542" name="Text Box 1030"/>
          <p:cNvSpPr txBox="1">
            <a:spLocks noChangeArrowheads="1"/>
          </p:cNvSpPr>
          <p:nvPr/>
        </p:nvSpPr>
        <p:spPr bwMode="auto">
          <a:xfrm>
            <a:off x="30003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knolvormig</a:t>
            </a:r>
          </a:p>
        </p:txBody>
      </p:sp>
      <p:sp>
        <p:nvSpPr>
          <p:cNvPr id="321543" name="Text Box 1031"/>
          <p:cNvSpPr txBox="1">
            <a:spLocks noChangeArrowheads="1"/>
          </p:cNvSpPr>
          <p:nvPr/>
        </p:nvSpPr>
        <p:spPr bwMode="auto">
          <a:xfrm>
            <a:off x="2057400" y="11430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AGAVACEAE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utoUpdateAnimBg="0"/>
      <p:bldP spid="321541" grpId="0" autoUpdateAnimBg="0"/>
      <p:bldP spid="321542" grpId="0" autoUpdateAnimBg="0"/>
      <p:bldP spid="3215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Alstroemeria cultivars</a:t>
            </a:r>
          </a:p>
        </p:txBody>
      </p:sp>
      <p:pic>
        <p:nvPicPr>
          <p:cNvPr id="12291" name="Picture 1027" descr="482-8274_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1125539"/>
            <a:ext cx="45878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8" name="Text Box 1028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                     incalelie</a:t>
            </a:r>
            <a:endParaRPr lang="nl-NL" altLang="nl-NL" sz="2400"/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rgbClr val="FF6600"/>
              </a:solidFill>
            </a:endParaRPr>
          </a:p>
        </p:txBody>
      </p:sp>
      <p:sp>
        <p:nvSpPr>
          <p:cNvPr id="338950" name="Text Box 1030"/>
          <p:cNvSpPr txBox="1">
            <a:spLocks noChangeArrowheads="1"/>
          </p:cNvSpPr>
          <p:nvPr/>
        </p:nvSpPr>
        <p:spPr bwMode="auto">
          <a:xfrm>
            <a:off x="2057400" y="838201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ALSTROEMER I A 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338951" name="Text Box 1031"/>
          <p:cNvSpPr txBox="1">
            <a:spLocks noChangeArrowheads="1"/>
          </p:cNvSpPr>
          <p:nvPr/>
        </p:nvSpPr>
        <p:spPr bwMode="auto">
          <a:xfrm>
            <a:off x="1981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19518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8" grpId="0" autoUpdateAnimBg="0"/>
      <p:bldP spid="338950" grpId="0" autoUpdateAnimBg="0"/>
      <p:bldP spid="3389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Protea </a:t>
            </a:r>
          </a:p>
        </p:txBody>
      </p:sp>
      <p:pic>
        <p:nvPicPr>
          <p:cNvPr id="47107" name="Picture 3" descr="16-4-bot-river-barbi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412876"/>
            <a:ext cx="439261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suikerbossie</a:t>
            </a:r>
            <a:endParaRPr lang="nl-NL" altLang="nl-NL" sz="2400"/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baarddragend</a:t>
            </a: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PROTACEAE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16" grpId="0" autoUpdateAnimBg="0"/>
      <p:bldP spid="755717" grpId="0" autoUpdateAnimBg="0"/>
      <p:bldP spid="7557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Strelitzia reginae</a:t>
            </a:r>
          </a:p>
        </p:txBody>
      </p:sp>
      <p:pic>
        <p:nvPicPr>
          <p:cNvPr id="57347" name="Picture 3" descr="Strelitzia%20reginae%2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268413"/>
            <a:ext cx="46815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paradijsvogelbloem</a:t>
            </a:r>
            <a:endParaRPr lang="nl-NL" altLang="nl-NL" sz="2400"/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koningin</a:t>
            </a:r>
          </a:p>
        </p:txBody>
      </p:sp>
      <p:sp>
        <p:nvSpPr>
          <p:cNvPr id="828422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STRELITZIACEAE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 autoUpdateAnimBg="0"/>
      <p:bldP spid="828420" grpId="0" autoUpdateAnimBg="0"/>
      <p:bldP spid="828421" grpId="0" autoUpdateAnimBg="0"/>
      <p:bldP spid="8284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Frittelaria imperialis</a:t>
            </a:r>
          </a:p>
        </p:txBody>
      </p:sp>
      <p:sp>
        <p:nvSpPr>
          <p:cNvPr id="968710" name="Text Box 6"/>
          <p:cNvSpPr txBox="1">
            <a:spLocks noChangeArrowheads="1"/>
          </p:cNvSpPr>
          <p:nvPr/>
        </p:nvSpPr>
        <p:spPr bwMode="auto">
          <a:xfrm>
            <a:off x="33591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keizerlijk</a:t>
            </a:r>
          </a:p>
        </p:txBody>
      </p:sp>
      <p:pic>
        <p:nvPicPr>
          <p:cNvPr id="50180" name="Picture 8" descr="home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1268414"/>
            <a:ext cx="3716337" cy="4645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8718" name="Text Box 14"/>
          <p:cNvSpPr txBox="1">
            <a:spLocks noChangeArrowheads="1"/>
          </p:cNvSpPr>
          <p:nvPr/>
        </p:nvSpPr>
        <p:spPr bwMode="auto">
          <a:xfrm>
            <a:off x="22796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keizerskroon</a:t>
            </a:r>
            <a:endParaRPr lang="nl-NL" altLang="nl-NL" sz="2400"/>
          </a:p>
        </p:txBody>
      </p:sp>
    </p:spTree>
    <p:extLst>
      <p:ext uri="{BB962C8B-B14F-4D97-AF65-F5344CB8AC3E}">
        <p14:creationId xmlns:p14="http://schemas.microsoft.com/office/powerpoint/2010/main" val="6319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6" grpId="0" autoUpdateAnimBg="0"/>
      <p:bldP spid="968710" grpId="0" autoUpdateAnimBg="0"/>
      <p:bldP spid="9687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Aconitum </a:t>
            </a:r>
          </a:p>
        </p:txBody>
      </p:sp>
      <p:pic>
        <p:nvPicPr>
          <p:cNvPr id="6147" name="Picture 1032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9" y="1341439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 descr="Aconitum%20napellus%20Spark%2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96975"/>
            <a:ext cx="41243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1774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monnikskap</a:t>
            </a:r>
            <a:endParaRPr lang="nl-NL" altLang="nl-NL" sz="2400"/>
          </a:p>
        </p:txBody>
      </p:sp>
      <p:sp>
        <p:nvSpPr>
          <p:cNvPr id="759813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uit Napels</a:t>
            </a:r>
          </a:p>
        </p:txBody>
      </p:sp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RANUNCULACEAE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152" name="Picture 1035" descr="bbh_htm_utils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9" y="3789364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5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 autoUpdateAnimBg="0"/>
      <p:bldP spid="759812" grpId="0" autoUpdateAnimBg="0"/>
      <p:bldP spid="759813" grpId="0" autoUpdateAnimBg="0"/>
      <p:bldP spid="7598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Anemone coronaria </a:t>
            </a:r>
          </a:p>
        </p:txBody>
      </p:sp>
      <p:pic>
        <p:nvPicPr>
          <p:cNvPr id="13315" name="Picture 3" descr="anemone_1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341438"/>
            <a:ext cx="445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0836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anemoon</a:t>
            </a:r>
            <a:endParaRPr lang="nl-NL" altLang="nl-NL" sz="2400"/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kroonachtig</a:t>
            </a:r>
          </a:p>
        </p:txBody>
      </p:sp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RANUNCULACEAE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8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4" grpId="0" autoUpdateAnimBg="0"/>
      <p:bldP spid="760836" grpId="0" autoUpdateAnimBg="0"/>
      <p:bldP spid="760837" grpId="0" autoUpdateAnimBg="0"/>
      <p:bldP spid="7608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Astrantia </a:t>
            </a:r>
          </a:p>
        </p:txBody>
      </p:sp>
      <p:pic>
        <p:nvPicPr>
          <p:cNvPr id="20483" name="Picture 3" descr="astrantia_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196976"/>
            <a:ext cx="2921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zeeuwsknoopje</a:t>
            </a:r>
            <a:endParaRPr lang="nl-NL" altLang="nl-NL" sz="2400"/>
          </a:p>
        </p:txBody>
      </p:sp>
      <p:sp>
        <p:nvSpPr>
          <p:cNvPr id="86938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groter</a:t>
            </a:r>
          </a:p>
        </p:txBody>
      </p:sp>
      <p:sp>
        <p:nvSpPr>
          <p:cNvPr id="869382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APIACEAE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8" grpId="0" autoUpdateAnimBg="0"/>
      <p:bldP spid="869380" grpId="0" autoUpdateAnimBg="0"/>
      <p:bldP spid="869381" grpId="0" autoUpdateAnimBg="0"/>
      <p:bldP spid="8693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260350"/>
            <a:ext cx="7773987" cy="11430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solidFill>
                  <a:schemeClr val="accent2"/>
                </a:solidFill>
              </a:rPr>
              <a:t>Celosia ‘Cristata Groep’</a:t>
            </a:r>
          </a:p>
        </p:txBody>
      </p:sp>
      <p:pic>
        <p:nvPicPr>
          <p:cNvPr id="28675" name="Picture 3" descr="Celosia-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773238"/>
            <a:ext cx="3724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2796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hanekam</a:t>
            </a:r>
            <a:endParaRPr lang="nl-NL" altLang="nl-NL" sz="2400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42957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zilverwit, met kam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AMARANTHACEAE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8679" name="Picture 3" descr="Celiosa%20Argentea%20Cristata%20Groep%20%27Act%20Carly%27%20%20(L)_tcm17-1794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773239"/>
            <a:ext cx="3598862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0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2" grpId="0" autoUpdateAnimBg="0"/>
      <p:bldP spid="329733" grpId="0" autoUpdateAnimBg="0"/>
      <p:bldP spid="3297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Chelone obliqua</a:t>
            </a: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17033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              schildpadbloem</a:t>
            </a:r>
            <a:endParaRPr lang="nl-NL" altLang="nl-NL" sz="2400"/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37195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scheef</a:t>
            </a:r>
          </a:p>
        </p:txBody>
      </p:sp>
      <p:sp>
        <p:nvSpPr>
          <p:cNvPr id="806918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SCROPHULARIACEAE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31750" name="Picture 3" descr="Chelone%20obliqu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981075"/>
            <a:ext cx="6645275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 autoUpdateAnimBg="0"/>
      <p:bldP spid="806916" grpId="0" autoUpdateAnimBg="0"/>
      <p:bldP spid="806917" grpId="0" autoUpdateAnimBg="0"/>
      <p:bldP spid="8069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Convallaria majalis</a:t>
            </a:r>
          </a:p>
        </p:txBody>
      </p:sp>
      <p:pic>
        <p:nvPicPr>
          <p:cNvPr id="33795" name="Picture 3" descr="Convallaria%20majalis-04-lelietje-van-dalen8-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204913"/>
            <a:ext cx="518318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1774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lelietje der dalen</a:t>
            </a:r>
            <a:endParaRPr lang="nl-NL" altLang="nl-NL" sz="2400"/>
          </a:p>
        </p:txBody>
      </p:sp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32877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in mei bloeiend</a:t>
            </a:r>
          </a:p>
        </p:txBody>
      </p:sp>
      <p:sp>
        <p:nvSpPr>
          <p:cNvPr id="1025030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CONVALLARIACEAE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6" grpId="0" autoUpdateAnimBg="0"/>
      <p:bldP spid="1025028" grpId="0" autoUpdateAnimBg="0"/>
      <p:bldP spid="1025029" grpId="0" autoUpdateAnimBg="0"/>
      <p:bldP spid="1025030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</Words>
  <Application>Microsoft Office PowerPoint</Application>
  <PresentationFormat>Breedbeeld</PresentationFormat>
  <Paragraphs>79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Kantoorthema</vt:lpstr>
      <vt:lpstr>Bitmapafbeelding</vt:lpstr>
      <vt:lpstr>Snijbloemen 20 stuks niv 3 en 4</vt:lpstr>
      <vt:lpstr>Alstroemeria cultivars</vt:lpstr>
      <vt:lpstr>Frittelaria imperialis</vt:lpstr>
      <vt:lpstr>Aconitum </vt:lpstr>
      <vt:lpstr>Anemone coronaria </vt:lpstr>
      <vt:lpstr>Astrantia </vt:lpstr>
      <vt:lpstr>Celosia ‘Cristata Groep’</vt:lpstr>
      <vt:lpstr>Chelone obliqua</vt:lpstr>
      <vt:lpstr>Convallaria majalis</vt:lpstr>
      <vt:lpstr>Crocosmia cultivars</vt:lpstr>
      <vt:lpstr>Cynara </vt:lpstr>
      <vt:lpstr>Dianthus barbatus</vt:lpstr>
      <vt:lpstr>Eremurus </vt:lpstr>
      <vt:lpstr>Kniphofia cultivars</vt:lpstr>
      <vt:lpstr>Matthiola incana</vt:lpstr>
      <vt:lpstr>Mentha cultivars</vt:lpstr>
      <vt:lpstr>Ornithogalum thyrsoides</vt:lpstr>
      <vt:lpstr>Phlox </vt:lpstr>
      <vt:lpstr>Polianthus tuberosa</vt:lpstr>
      <vt:lpstr>Protea </vt:lpstr>
      <vt:lpstr>Strelitzia reginae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Snijbloemen niv 2</dc:title>
  <dc:creator>Bianca Harink</dc:creator>
  <cp:lastModifiedBy>Bianca Harink</cp:lastModifiedBy>
  <cp:revision>5</cp:revision>
  <dcterms:created xsi:type="dcterms:W3CDTF">2017-03-28T09:04:32Z</dcterms:created>
  <dcterms:modified xsi:type="dcterms:W3CDTF">2017-03-28T09:10:45Z</dcterms:modified>
</cp:coreProperties>
</file>